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9" r:id="rId2"/>
    <p:sldId id="266" r:id="rId3"/>
    <p:sldId id="265" r:id="rId4"/>
    <p:sldId id="264" r:id="rId5"/>
    <p:sldId id="272" r:id="rId6"/>
    <p:sldId id="27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1"/>
  </p:normalViewPr>
  <p:slideViewPr>
    <p:cSldViewPr snapToGrid="0" snapToObjects="1">
      <p:cViewPr varScale="1">
        <p:scale>
          <a:sx n="103" d="100"/>
          <a:sy n="103" d="100"/>
        </p:scale>
        <p:origin x="8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D4FF2-59A9-D941-ABD9-F7A58FEF6691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857B0-6A8F-4646-8376-A1A524EA74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786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125A-4CC2-7D4D-B853-B36435A83B19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D33-5336-7549-8EA4-D8ED482E08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575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125A-4CC2-7D4D-B853-B36435A83B19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D33-5336-7549-8EA4-D8ED482E08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307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125A-4CC2-7D4D-B853-B36435A83B19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D33-5336-7549-8EA4-D8ED482E08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294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125A-4CC2-7D4D-B853-B36435A83B19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D33-5336-7549-8EA4-D8ED482E08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987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125A-4CC2-7D4D-B853-B36435A83B19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D33-5336-7549-8EA4-D8ED482E08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74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125A-4CC2-7D4D-B853-B36435A83B19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D33-5336-7549-8EA4-D8ED482E08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834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125A-4CC2-7D4D-B853-B36435A83B19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D33-5336-7549-8EA4-D8ED482E08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41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125A-4CC2-7D4D-B853-B36435A83B19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D33-5336-7549-8EA4-D8ED482E08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3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125A-4CC2-7D4D-B853-B36435A83B19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D33-5336-7549-8EA4-D8ED482E08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465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125A-4CC2-7D4D-B853-B36435A83B19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D33-5336-7549-8EA4-D8ED482E08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94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125A-4CC2-7D4D-B853-B36435A83B19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D33-5336-7549-8EA4-D8ED482E08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265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1125A-4CC2-7D4D-B853-B36435A83B19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9D33-5336-7549-8EA4-D8ED482E08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57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0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4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43" y="1123527"/>
            <a:ext cx="3257896" cy="46048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CD67800-37AC-4E14-89B0-F79DCB3FB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1" t="14055" r="35946" b="14594"/>
          <a:stretch/>
        </p:blipFill>
        <p:spPr>
          <a:xfrm>
            <a:off x="4474635" y="1123527"/>
            <a:ext cx="3209427" cy="46048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0F1788F-A5AE-4188-8274-F7F2E3833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36" y="1227728"/>
            <a:ext cx="3517120" cy="43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15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20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11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2630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mhairi.23m@gmail.com</dc:creator>
  <cp:lastModifiedBy>mhairi.23m@gmail.com</cp:lastModifiedBy>
  <cp:revision>6</cp:revision>
  <cp:lastPrinted>2023-05-11T23:30:58Z</cp:lastPrinted>
  <dcterms:created xsi:type="dcterms:W3CDTF">2023-04-26T11:41:39Z</dcterms:created>
  <dcterms:modified xsi:type="dcterms:W3CDTF">2023-05-12T20:47:48Z</dcterms:modified>
</cp:coreProperties>
</file>